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62" r:id="rId5"/>
    <p:sldId id="261" r:id="rId6"/>
    <p:sldId id="259" r:id="rId7"/>
    <p:sldId id="263" r:id="rId8"/>
    <p:sldId id="260" r:id="rId9"/>
  </p:sldIdLst>
  <p:sldSz cx="9144000" cy="6858000" type="screen4x3"/>
  <p:notesSz cx="6858000" cy="9144000"/>
  <p:defaultTextStyle>
    <a:defPPr>
      <a:defRPr lang="nn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2" d="100"/>
          <a:sy n="82" d="100"/>
        </p:scale>
        <p:origin x="-12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E334C-92AF-E442-9B02-1F695E89DA9E}" type="datetimeFigureOut">
              <a:rPr lang="nn-NO" smtClean="0"/>
              <a:pPr/>
              <a:t>16.10.14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3D151-3C43-5D47-A9DE-0FC47987AB3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0757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7002B-F33C-4944-BE15-4A3AC5119003}" type="datetimeFigureOut">
              <a:rPr lang="nn-NO" smtClean="0"/>
              <a:pPr/>
              <a:t>16.10.14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B8355-9A65-1A48-8054-EA0CF4A8564B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4012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8355-9A65-1A48-8054-EA0CF4A8564B}" type="slidenum">
              <a:rPr lang="nb-NO" smtClean="0"/>
              <a:pPr/>
              <a:t>5</a:t>
            </a:fld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E4FA-7069-FF4A-9091-33F1E1466E14}" type="datetimeFigureOut">
              <a:rPr lang="nn-NO" smtClean="0"/>
              <a:pPr/>
              <a:t>16.10.14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8814-DA7D-3A4C-AD7D-A517B88D97C2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E4FA-7069-FF4A-9091-33F1E1466E14}" type="datetimeFigureOut">
              <a:rPr lang="nn-NO" smtClean="0"/>
              <a:pPr/>
              <a:t>16.10.14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8814-DA7D-3A4C-AD7D-A517B88D97C2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E4FA-7069-FF4A-9091-33F1E1466E14}" type="datetimeFigureOut">
              <a:rPr lang="nn-NO" smtClean="0"/>
              <a:pPr/>
              <a:t>16.10.14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8814-DA7D-3A4C-AD7D-A517B88D97C2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E4FA-7069-FF4A-9091-33F1E1466E14}" type="datetimeFigureOut">
              <a:rPr lang="nn-NO" smtClean="0"/>
              <a:pPr/>
              <a:t>16.10.14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8814-DA7D-3A4C-AD7D-A517B88D97C2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E4FA-7069-FF4A-9091-33F1E1466E14}" type="datetimeFigureOut">
              <a:rPr lang="nn-NO" smtClean="0"/>
              <a:pPr/>
              <a:t>16.10.14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8814-DA7D-3A4C-AD7D-A517B88D97C2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E4FA-7069-FF4A-9091-33F1E1466E14}" type="datetimeFigureOut">
              <a:rPr lang="nn-NO" smtClean="0"/>
              <a:pPr/>
              <a:t>16.10.14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8814-DA7D-3A4C-AD7D-A517B88D97C2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E4FA-7069-FF4A-9091-33F1E1466E14}" type="datetimeFigureOut">
              <a:rPr lang="nn-NO" smtClean="0"/>
              <a:pPr/>
              <a:t>16.10.14</a:t>
            </a:fld>
            <a:endParaRPr lang="nn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8814-DA7D-3A4C-AD7D-A517B88D97C2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E4FA-7069-FF4A-9091-33F1E1466E14}" type="datetimeFigureOut">
              <a:rPr lang="nn-NO" smtClean="0"/>
              <a:pPr/>
              <a:t>16.10.14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8814-DA7D-3A4C-AD7D-A517B88D97C2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E4FA-7069-FF4A-9091-33F1E1466E14}" type="datetimeFigureOut">
              <a:rPr lang="nn-NO" smtClean="0"/>
              <a:pPr/>
              <a:t>16.10.14</a:t>
            </a:fld>
            <a:endParaRPr lang="nn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8814-DA7D-3A4C-AD7D-A517B88D97C2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E4FA-7069-FF4A-9091-33F1E1466E14}" type="datetimeFigureOut">
              <a:rPr lang="nn-NO" smtClean="0"/>
              <a:pPr/>
              <a:t>16.10.14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8814-DA7D-3A4C-AD7D-A517B88D97C2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E4FA-7069-FF4A-9091-33F1E1466E14}" type="datetimeFigureOut">
              <a:rPr lang="nn-NO" smtClean="0"/>
              <a:pPr/>
              <a:t>16.10.14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8814-DA7D-3A4C-AD7D-A517B88D97C2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bg1">
                <a:lumMod val="65000"/>
              </a:schemeClr>
            </a:gs>
            <a:gs pos="100000">
              <a:schemeClr val="bg1">
                <a:lumMod val="85000"/>
              </a:schemeClr>
            </a:gs>
            <a:gs pos="44000">
              <a:schemeClr val="bg1">
                <a:lumMod val="75000"/>
              </a:schemeClr>
            </a:gs>
          </a:gsLst>
          <a:lin ang="1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FE4FA-7069-FF4A-9091-33F1E1466E14}" type="datetimeFigureOut">
              <a:rPr lang="nn-NO" smtClean="0"/>
              <a:pPr/>
              <a:t>16.10.14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38814-DA7D-3A4C-AD7D-A517B88D97C2}" type="slidenum">
              <a:rPr lang="nn-NO" smtClean="0"/>
              <a:pPr/>
              <a:t>‹#›</a:t>
            </a:fld>
            <a:endParaRPr lang="nn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snorge.no/cms/kart.html" TargetMode="External"/><Relationship Id="rId4" Type="http://schemas.openxmlformats.org/officeDocument/2006/relationships/hyperlink" Target="http://www.arkivverket.no/arkivverket/Bruk-av-arkiv/Slekt/Hovedkilder/Kirkeboeker/Soknehistorikk" TargetMode="External"/><Relationship Id="rId5" Type="http://schemas.openxmlformats.org/officeDocument/2006/relationships/hyperlink" Target="http://digitalarkivet.no/norkart/" TargetMode="External"/><Relationship Id="rId6" Type="http://schemas.openxmlformats.org/officeDocument/2006/relationships/hyperlink" Target="http://www.byarkivet.oslo.kommune.no/article68754-961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fjeldvig.no/reunion/page10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Bruk av kart og steder i Reunion</a:t>
            </a:r>
            <a:endParaRPr lang="nn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600450"/>
            <a:ext cx="6400800" cy="1752600"/>
          </a:xfrm>
        </p:spPr>
        <p:txBody>
          <a:bodyPr>
            <a:normAutofit fontScale="92500" lnSpcReduction="20000"/>
          </a:bodyPr>
          <a:lstStyle/>
          <a:p>
            <a:pPr algn="l">
              <a:buFont typeface="Arial"/>
              <a:buChar char="•"/>
            </a:pPr>
            <a:r>
              <a:rPr lang="nn-NO" sz="1800" dirty="0" smtClean="0">
                <a:solidFill>
                  <a:schemeClr val="tx1"/>
                </a:solidFill>
              </a:rPr>
              <a:t>Registrering av stedsnavn </a:t>
            </a:r>
          </a:p>
          <a:p>
            <a:pPr algn="l">
              <a:buFont typeface="Arial"/>
              <a:buChar char="•"/>
            </a:pPr>
            <a:r>
              <a:rPr lang="nb-NO" sz="1800" dirty="0" smtClean="0">
                <a:solidFill>
                  <a:schemeClr val="tx1"/>
                </a:solidFill>
              </a:rPr>
              <a:t>Endringer av stedsnavn gjennom tiden</a:t>
            </a:r>
          </a:p>
          <a:p>
            <a:pPr algn="l">
              <a:buFont typeface="Arial"/>
              <a:buChar char="•"/>
            </a:pPr>
            <a:r>
              <a:rPr lang="nb-NO" sz="1800" dirty="0" smtClean="0">
                <a:solidFill>
                  <a:srgbClr val="000000"/>
                </a:solidFill>
              </a:rPr>
              <a:t>Redigere stedsnavn</a:t>
            </a:r>
          </a:p>
          <a:p>
            <a:pPr algn="l">
              <a:buFont typeface="Arial"/>
              <a:buChar char="•"/>
            </a:pPr>
            <a:r>
              <a:rPr lang="nb-NO" sz="1800" dirty="0" smtClean="0">
                <a:solidFill>
                  <a:srgbClr val="000000"/>
                </a:solidFill>
              </a:rPr>
              <a:t>Finne steder på kart</a:t>
            </a:r>
          </a:p>
          <a:p>
            <a:pPr algn="l">
              <a:buFont typeface="Arial"/>
              <a:buChar char="•"/>
            </a:pPr>
            <a:r>
              <a:rPr lang="nb-NO" sz="1800" dirty="0" smtClean="0">
                <a:solidFill>
                  <a:srgbClr val="000000"/>
                </a:solidFill>
              </a:rPr>
              <a:t>Personens eget kart</a:t>
            </a:r>
            <a:endParaRPr lang="nb-NO" sz="1800" dirty="0" smtClean="0">
              <a:solidFill>
                <a:schemeClr val="tx1"/>
              </a:solidFill>
            </a:endParaRPr>
          </a:p>
          <a:p>
            <a:pPr algn="l">
              <a:buFont typeface="Arial"/>
              <a:buChar char="•"/>
            </a:pPr>
            <a:r>
              <a:rPr lang="nb-NO" sz="1800" dirty="0" smtClean="0">
                <a:solidFill>
                  <a:srgbClr val="000000"/>
                </a:solidFill>
              </a:rPr>
              <a:t>Vanskeligheter med å finne steder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3200" dirty="0" smtClean="0"/>
              <a:t>Registrering av stedsnavn</a:t>
            </a:r>
            <a:endParaRPr lang="nn-NO" sz="3200" dirty="0"/>
          </a:p>
        </p:txBody>
      </p:sp>
      <p:sp>
        <p:nvSpPr>
          <p:cNvPr id="5" name="TekstSylinder 4"/>
          <p:cNvSpPr txBox="1"/>
          <p:nvPr/>
        </p:nvSpPr>
        <p:spPr>
          <a:xfrm>
            <a:off x="1024716" y="4343400"/>
            <a:ext cx="659528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nb-NO" dirty="0" smtClean="0"/>
              <a:t>(Plassen ev. Bruks og gårdsnummer), gårdsnavn, kirkesogn, kommune, fylke, land</a:t>
            </a:r>
          </a:p>
          <a:p>
            <a:pPr>
              <a:buFont typeface="Arial"/>
              <a:buChar char="•"/>
            </a:pPr>
            <a:r>
              <a:rPr lang="nb-NO" dirty="0" smtClean="0"/>
              <a:t>Dagens navn – gir søkemulighet på kart</a:t>
            </a:r>
          </a:p>
          <a:p>
            <a:pPr>
              <a:buFont typeface="Arial"/>
              <a:buChar char="•"/>
            </a:pPr>
            <a:r>
              <a:rPr lang="nb-NO" dirty="0" smtClean="0"/>
              <a:t>Historiske navn – noter i Memo</a:t>
            </a:r>
          </a:p>
          <a:p>
            <a:pPr>
              <a:buFont typeface="Arial"/>
              <a:buChar char="•"/>
            </a:pPr>
            <a:r>
              <a:rPr lang="nb-NO" dirty="0" smtClean="0"/>
              <a:t>Få oversikt over alle steder i hele filen ved å klikke på steder </a:t>
            </a:r>
          </a:p>
          <a:p>
            <a:pPr>
              <a:buFont typeface="Arial"/>
              <a:buChar char="•"/>
            </a:pPr>
            <a:endParaRPr lang="nn-NO" dirty="0"/>
          </a:p>
        </p:txBody>
      </p:sp>
      <p:pic>
        <p:nvPicPr>
          <p:cNvPr id="7" name="Plassholder for innhold 6" descr="John_Gundersens_famili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417638"/>
            <a:ext cx="4328016" cy="2746544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 smtClean="0"/>
              <a:t>Endringer av stedsnavn gjennom tiden</a:t>
            </a:r>
            <a:endParaRPr lang="nb-NO" sz="3200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2438401"/>
            <a:ext cx="1905000" cy="2473057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838200" y="2333684"/>
            <a:ext cx="5486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nb-NO" dirty="0" smtClean="0"/>
              <a:t>Herred, prestegjeld og sogn i Norge – med forandringer gjennom tidene</a:t>
            </a:r>
            <a:br>
              <a:rPr lang="nb-NO" dirty="0" smtClean="0"/>
            </a:br>
            <a:endParaRPr lang="nb-NO" dirty="0" smtClean="0"/>
          </a:p>
          <a:p>
            <a:pPr>
              <a:buFont typeface="Arial"/>
              <a:buChar char="•"/>
            </a:pPr>
            <a:r>
              <a:rPr lang="nb-NO" dirty="0" smtClean="0">
                <a:hlinkClick r:id="rId3"/>
              </a:rPr>
              <a:t>http://www.disnorge.no/cms/kart.html</a:t>
            </a:r>
            <a:endParaRPr lang="nb-NO" dirty="0" smtClean="0"/>
          </a:p>
          <a:p>
            <a:pPr>
              <a:buFont typeface="Arial"/>
              <a:buChar char="•"/>
            </a:pPr>
            <a:endParaRPr lang="nb-NO" dirty="0" smtClean="0">
              <a:hlinkClick r:id="rId4"/>
            </a:endParaRPr>
          </a:p>
          <a:p>
            <a:pPr>
              <a:buFont typeface="Arial"/>
              <a:buChar char="•"/>
            </a:pPr>
            <a:r>
              <a:rPr lang="nb-NO" dirty="0" smtClean="0">
                <a:hlinkClick r:id="rId5"/>
              </a:rPr>
              <a:t>http://digitalarkivet.no/norkart/</a:t>
            </a:r>
            <a:endParaRPr lang="nb-NO" dirty="0" smtClean="0"/>
          </a:p>
          <a:p>
            <a:endParaRPr lang="nb-NO" dirty="0" smtClean="0"/>
          </a:p>
          <a:p>
            <a:pPr>
              <a:buFont typeface="Arial"/>
              <a:buChar char="•"/>
            </a:pPr>
            <a:r>
              <a:rPr lang="nb-NO" dirty="0" smtClean="0">
                <a:hlinkClick r:id="rId6"/>
              </a:rPr>
              <a:t>http://www.byarkivet.oslo.kommune.no/article68754-961.html</a:t>
            </a:r>
            <a:endParaRPr lang="nb-NO" dirty="0" smtClean="0"/>
          </a:p>
          <a:p>
            <a:pPr>
              <a:buFont typeface="Arial"/>
              <a:buChar char="•"/>
            </a:pPr>
            <a:endParaRPr lang="nb-NO" dirty="0" smtClean="0">
              <a:hlinkClick r:id="rId4"/>
            </a:endParaRPr>
          </a:p>
          <a:p>
            <a:pPr>
              <a:buFont typeface="Arial"/>
              <a:buChar char="•"/>
            </a:pPr>
            <a:r>
              <a:rPr lang="nb-NO" dirty="0" smtClean="0">
                <a:hlinkClick r:id="rId4"/>
              </a:rPr>
              <a:t>http://www.arkivverket.no/arkivverket/Bruk-av-arkiv/Slekt/Hovedkilder/Kirkeboeker/Soknehistorikk</a:t>
            </a:r>
            <a:endParaRPr lang="nb-NO" dirty="0" smtClean="0"/>
          </a:p>
          <a:p>
            <a:pPr>
              <a:buFont typeface="Arial"/>
              <a:buChar char="•"/>
            </a:pPr>
            <a:endParaRPr lang="nb-NO" dirty="0" smtClean="0"/>
          </a:p>
          <a:p>
            <a:pPr>
              <a:buFont typeface="Arial"/>
              <a:buChar char="•"/>
            </a:pPr>
            <a:endParaRPr lang="nb-NO" dirty="0" smtClean="0"/>
          </a:p>
          <a:p>
            <a:pPr>
              <a:buFont typeface="Arial"/>
              <a:buChar char="•"/>
            </a:pPr>
            <a:endParaRPr lang="nb-NO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 smtClean="0"/>
              <a:t>Tastevalg i menyen for Steder</a:t>
            </a:r>
            <a:endParaRPr lang="nb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pPr>
              <a:buNone/>
            </a:pPr>
            <a:endParaRPr lang="nb-NO" sz="1800" dirty="0" smtClean="0"/>
          </a:p>
          <a:p>
            <a:endParaRPr lang="nb-NO" sz="1800" dirty="0" smtClean="0"/>
          </a:p>
          <a:p>
            <a:endParaRPr lang="nb-NO" sz="1800" dirty="0"/>
          </a:p>
        </p:txBody>
      </p:sp>
      <p:pic>
        <p:nvPicPr>
          <p:cNvPr id="4" name="Bilde 3" descr="John_Gundersens_familie_Kopi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201432"/>
            <a:ext cx="546100" cy="292100"/>
          </a:xfrm>
          <a:prstGeom prst="rect">
            <a:avLst/>
          </a:prstGeom>
        </p:spPr>
      </p:pic>
      <p:pic>
        <p:nvPicPr>
          <p:cNvPr id="7" name="Bilde 6" descr="Lis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140449"/>
            <a:ext cx="495300" cy="305921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1905000" y="31242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Her gjør du valg av kart – Google maps eller Bing maps</a:t>
            </a:r>
            <a:endParaRPr lang="nb-NO" dirty="0"/>
          </a:p>
        </p:txBody>
      </p:sp>
      <p:sp>
        <p:nvSpPr>
          <p:cNvPr id="9" name="TekstSylinder 8"/>
          <p:cNvSpPr txBox="1"/>
          <p:nvPr/>
        </p:nvSpPr>
        <p:spPr>
          <a:xfrm>
            <a:off x="1905000" y="38862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Her kan du lage en rapport over alle steder knyttet til personer</a:t>
            </a:r>
            <a:endParaRPr lang="nb-NO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1905000" y="49530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Her vil du få den samme lista over Steder, men  på egen side</a:t>
            </a:r>
            <a:endParaRPr lang="nb-NO" dirty="0"/>
          </a:p>
        </p:txBody>
      </p:sp>
      <p:pic>
        <p:nvPicPr>
          <p:cNvPr id="11" name="Bilde 10" descr="Rappor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400" y="4038600"/>
            <a:ext cx="546100" cy="364066"/>
          </a:xfrm>
          <a:prstGeom prst="rect">
            <a:avLst/>
          </a:prstGeom>
        </p:spPr>
      </p:pic>
      <p:sp>
        <p:nvSpPr>
          <p:cNvPr id="12" name="TekstSylinder 11"/>
          <p:cNvSpPr txBox="1"/>
          <p:nvPr/>
        </p:nvSpPr>
        <p:spPr>
          <a:xfrm>
            <a:off x="838200" y="1417638"/>
            <a:ext cx="731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Bruk  	 gir oversikt over alle personer som du har registrert på dette stedet</a:t>
            </a:r>
          </a:p>
          <a:p>
            <a:endParaRPr lang="nb-NO" dirty="0" smtClean="0"/>
          </a:p>
          <a:p>
            <a:r>
              <a:rPr lang="nb-NO" dirty="0" smtClean="0"/>
              <a:t>Notat 	 gir mulighet til å skrive litt om stedet (max 2 500 tegn)</a:t>
            </a:r>
          </a:p>
          <a:p>
            <a:endParaRPr lang="nb-NO" dirty="0" smtClean="0"/>
          </a:p>
          <a:p>
            <a:r>
              <a:rPr lang="nb-NO" dirty="0" err="1" smtClean="0"/>
              <a:t>Geo</a:t>
            </a:r>
            <a:r>
              <a:rPr lang="nb-NO" dirty="0" smtClean="0"/>
              <a:t> 		gir tilgang til kart og geokoder</a:t>
            </a:r>
          </a:p>
          <a:p>
            <a:endParaRPr lang="nb-NO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 smtClean="0"/>
              <a:t>Redigere navn</a:t>
            </a:r>
            <a:endParaRPr lang="nb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nb-NO" sz="1800" dirty="0" smtClean="0"/>
              <a:t>Heidis video:  </a:t>
            </a:r>
            <a:r>
              <a:rPr lang="nb-NO" sz="1800" dirty="0" smtClean="0">
                <a:hlinkClick r:id="rId3"/>
              </a:rPr>
              <a:t>http://fjeldvig.no/reunion/page10/</a:t>
            </a:r>
            <a:endParaRPr lang="nb-NO" sz="1800" dirty="0" smtClean="0"/>
          </a:p>
          <a:p>
            <a:endParaRPr lang="nb-NO" sz="1800" dirty="0" smtClean="0"/>
          </a:p>
          <a:p>
            <a:r>
              <a:rPr lang="nb-NO" sz="1800" dirty="0" smtClean="0"/>
              <a:t>Rett skrivefeil = høyreklikk /dobbeltklikk på stedsnavnet og skriv det riktig i visningsruta.</a:t>
            </a:r>
          </a:p>
          <a:p>
            <a:endParaRPr lang="nb-NO" sz="1800" dirty="0" smtClean="0"/>
          </a:p>
          <a:p>
            <a:r>
              <a:rPr lang="nb-NO" sz="1800" dirty="0" smtClean="0"/>
              <a:t>Flere utgaver av ett sted = høyreklikk /dobbeltklikk på den utgaven av stedsnavnet du velger som det korrekte. Kopier navnet (</a:t>
            </a:r>
            <a:r>
              <a:rPr lang="nb-NO" sz="1800" dirty="0" smtClean="0">
                <a:latin typeface="Wingdings" charset="2"/>
                <a:cs typeface="Wingdings" charset="2"/>
              </a:rPr>
              <a:t>z</a:t>
            </a:r>
            <a:r>
              <a:rPr lang="nb-NO" sz="1800" dirty="0" smtClean="0"/>
              <a:t> C) – avbryt - klikk på det stedsnavnet du skal endre – lim inn det riktige (</a:t>
            </a:r>
            <a:r>
              <a:rPr lang="nb-NO" sz="1800" dirty="0" smtClean="0">
                <a:latin typeface="Wingdings" charset="2"/>
                <a:cs typeface="Wingdings" charset="2"/>
              </a:rPr>
              <a:t>z</a:t>
            </a:r>
            <a:r>
              <a:rPr lang="nb-NO" sz="1800" dirty="0" smtClean="0"/>
              <a:t> V) - trykk endre.</a:t>
            </a:r>
          </a:p>
          <a:p>
            <a:endParaRPr lang="nb-NO" sz="1800" dirty="0" smtClean="0"/>
          </a:p>
          <a:p>
            <a:r>
              <a:rPr lang="nb-NO" sz="1800" dirty="0" smtClean="0"/>
              <a:t>Reunion gir forslag til stedsnavn du tidligere har skrevet</a:t>
            </a:r>
          </a:p>
          <a:p>
            <a:endParaRPr lang="nb-NO" sz="1800" dirty="0" smtClean="0"/>
          </a:p>
          <a:p>
            <a:r>
              <a:rPr lang="nb-NO" sz="1800" dirty="0" smtClean="0"/>
              <a:t>To navn kan også slås sammen for å rette – dra feil-navnet over det riktige.      </a:t>
            </a:r>
            <a:endParaRPr lang="nb-NO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 smtClean="0"/>
              <a:t>Finne og registrere steder på kartet</a:t>
            </a:r>
            <a:endParaRPr lang="nb-NO" sz="3200" dirty="0"/>
          </a:p>
        </p:txBody>
      </p:sp>
      <p:pic>
        <p:nvPicPr>
          <p:cNvPr id="4" name="Plassholder for innhold 3" descr="John_Gundersens_familie_och_Kilde__17__och_Microsoft_Wor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2191" y="1464656"/>
            <a:ext cx="3156975" cy="2010381"/>
          </a:xfrm>
        </p:spPr>
      </p:pic>
      <p:sp>
        <p:nvSpPr>
          <p:cNvPr id="5" name="TekstSylinder 4"/>
          <p:cNvSpPr txBox="1"/>
          <p:nvPr/>
        </p:nvSpPr>
        <p:spPr>
          <a:xfrm>
            <a:off x="1018357" y="3657600"/>
            <a:ext cx="32308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nb-NO" dirty="0" smtClean="0"/>
              <a:t>Vi markerer det stedet vi ønsker å finne på kartet</a:t>
            </a:r>
            <a:br>
              <a:rPr lang="nb-NO" dirty="0" smtClean="0"/>
            </a:br>
            <a:endParaRPr lang="nb-NO" dirty="0" smtClean="0"/>
          </a:p>
          <a:p>
            <a:pPr>
              <a:buFont typeface="Arial"/>
              <a:buChar char="•"/>
            </a:pPr>
            <a:r>
              <a:rPr lang="nb-NO" dirty="0" smtClean="0"/>
              <a:t>Marker </a:t>
            </a:r>
            <a:r>
              <a:rPr lang="nb-NO" dirty="0" err="1" smtClean="0"/>
              <a:t>Geo</a:t>
            </a:r>
            <a:r>
              <a:rPr lang="nb-NO" dirty="0" smtClean="0"/>
              <a:t> og så videre på Hent</a:t>
            </a:r>
          </a:p>
          <a:p>
            <a:endParaRPr lang="nb-NO" dirty="0" smtClean="0"/>
          </a:p>
          <a:p>
            <a:pPr>
              <a:buFont typeface="Arial"/>
              <a:buChar char="•"/>
            </a:pPr>
            <a:r>
              <a:rPr lang="nb-NO" dirty="0" smtClean="0"/>
              <a:t>Det dukker opp en ny rute med kart. </a:t>
            </a:r>
          </a:p>
          <a:p>
            <a:pPr>
              <a:buFont typeface="Arial"/>
              <a:buChar char="•"/>
            </a:pPr>
            <a:endParaRPr lang="nb-NO" dirty="0" smtClean="0"/>
          </a:p>
        </p:txBody>
      </p:sp>
      <p:sp>
        <p:nvSpPr>
          <p:cNvPr id="7" name="TekstSylinder 6"/>
          <p:cNvSpPr txBox="1"/>
          <p:nvPr/>
        </p:nvSpPr>
        <p:spPr>
          <a:xfrm>
            <a:off x="4572000" y="3657600"/>
            <a:ext cx="3136281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nb-NO" dirty="0" smtClean="0"/>
              <a:t>Dra ruta nederst i høyre hjørne for å få fram større kart.</a:t>
            </a:r>
          </a:p>
          <a:p>
            <a:pPr>
              <a:buFont typeface="Arial"/>
              <a:buChar char="•"/>
            </a:pPr>
            <a:endParaRPr lang="nb-NO" dirty="0" smtClean="0"/>
          </a:p>
          <a:p>
            <a:pPr>
              <a:buFont typeface="Arial"/>
              <a:buChar char="•"/>
            </a:pPr>
            <a:r>
              <a:rPr lang="nb-NO" dirty="0" smtClean="0"/>
              <a:t>Bruk pekeren til å finjustere for korrekt plassering og trykk hent geokoder for stedet</a:t>
            </a:r>
          </a:p>
          <a:p>
            <a:pPr>
              <a:buFont typeface="Arial"/>
              <a:buChar char="•"/>
            </a:pPr>
            <a:endParaRPr lang="nb-NO" dirty="0" smtClean="0"/>
          </a:p>
          <a:p>
            <a:pPr>
              <a:buFont typeface="Arial"/>
              <a:buChar char="•"/>
            </a:pPr>
            <a:r>
              <a:rPr lang="nb-NO" dirty="0" smtClean="0"/>
              <a:t>Stedet får nå blått merke i margen = steder med </a:t>
            </a:r>
            <a:r>
              <a:rPr lang="nb-NO" dirty="0" err="1" smtClean="0"/>
              <a:t>registrete</a:t>
            </a:r>
            <a:r>
              <a:rPr lang="nb-NO" dirty="0" smtClean="0"/>
              <a:t> geokoder   </a:t>
            </a:r>
            <a:endParaRPr lang="nb-NO" dirty="0"/>
          </a:p>
        </p:txBody>
      </p:sp>
      <p:pic>
        <p:nvPicPr>
          <p:cNvPr id="8" name="Bilde 7" descr="John_Gundersens_familie_och_Steder_og_kart_i_Reunion_ppt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64656"/>
            <a:ext cx="3124200" cy="2010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 smtClean="0"/>
              <a:t>Personens </a:t>
            </a:r>
            <a:r>
              <a:rPr lang="nb-NO" sz="3200" smtClean="0"/>
              <a:t>eget </a:t>
            </a:r>
            <a:r>
              <a:rPr lang="nb-NO" sz="3200" smtClean="0"/>
              <a:t>kart</a:t>
            </a:r>
            <a:endParaRPr lang="nb-NO" sz="3200" dirty="0"/>
          </a:p>
        </p:txBody>
      </p:sp>
      <p:sp>
        <p:nvSpPr>
          <p:cNvPr id="8" name="TekstSylinder 7"/>
          <p:cNvSpPr txBox="1"/>
          <p:nvPr/>
        </p:nvSpPr>
        <p:spPr>
          <a:xfrm>
            <a:off x="4191000" y="2776479"/>
            <a:ext cx="3816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Kommandoen finner du i personens vindu</a:t>
            </a:r>
            <a:endParaRPr lang="nb-NO" dirty="0"/>
          </a:p>
        </p:txBody>
      </p:sp>
      <p:pic>
        <p:nvPicPr>
          <p:cNvPr id="10" name="Plassholder for innhold 9" descr="reunPlaceMap_htm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600201"/>
            <a:ext cx="2417191" cy="4038600"/>
          </a:xfrm>
        </p:spPr>
      </p:pic>
      <p:pic>
        <p:nvPicPr>
          <p:cNvPr id="13" name="Bilde 12" descr="John_Gundersens_familie_Kopi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3657600"/>
            <a:ext cx="3816350" cy="802269"/>
          </a:xfrm>
          <a:prstGeom prst="rect">
            <a:avLst/>
          </a:prstGeom>
        </p:spPr>
      </p:pic>
      <p:pic>
        <p:nvPicPr>
          <p:cNvPr id="14" name="Bilde 13" descr="John_Gundersens_familie_Kopi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1600200"/>
            <a:ext cx="3816350" cy="849953"/>
          </a:xfrm>
          <a:prstGeom prst="rect">
            <a:avLst/>
          </a:prstGeom>
        </p:spPr>
      </p:pic>
      <p:sp>
        <p:nvSpPr>
          <p:cNvPr id="15" name="TekstSylinder 14"/>
          <p:cNvSpPr txBox="1"/>
          <p:nvPr/>
        </p:nvSpPr>
        <p:spPr>
          <a:xfrm>
            <a:off x="4191000" y="4876800"/>
            <a:ext cx="3816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Eller du finner den under Hendelser ved hvert sted</a:t>
            </a:r>
            <a:endParaRPr lang="nb-NO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 smtClean="0"/>
              <a:t>Vanskeligheter med å finne steder</a:t>
            </a:r>
            <a:endParaRPr lang="nb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04800" y="2514600"/>
            <a:ext cx="8229600" cy="251460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nb-NO" sz="2400" dirty="0" smtClean="0"/>
              <a:t>Bytte kart for å lette søket</a:t>
            </a:r>
          </a:p>
          <a:p>
            <a:r>
              <a:rPr lang="nb-NO" sz="1800" dirty="0" smtClean="0"/>
              <a:t>Klikk på tannhjulet nederst til høyre = Steder innstilling</a:t>
            </a:r>
          </a:p>
          <a:p>
            <a:r>
              <a:rPr lang="nb-NO" sz="1800" dirty="0" smtClean="0"/>
              <a:t>Bytt til Bing maps, velg ”søk bare etter posisjoner”. Fjern eventuelt første ledd i stedsangivelsen (gårdsnavn eller lignende) og søk </a:t>
            </a:r>
          </a:p>
          <a:p>
            <a:r>
              <a:rPr lang="nb-NO" sz="1800" dirty="0" smtClean="0"/>
              <a:t>Bing maps viser geokoder som kan kopieres og legges inn i Reunion og på Google maps. Bytt komma med punktum. </a:t>
            </a:r>
          </a:p>
          <a:p>
            <a:r>
              <a:rPr lang="nb-NO" sz="1800" dirty="0" smtClean="0"/>
              <a:t>Google maps lagrer stedet med geokoder når en aksepterer å registrere seg som bruker</a:t>
            </a:r>
          </a:p>
          <a:p>
            <a:endParaRPr lang="nb-NO" sz="1800" dirty="0"/>
          </a:p>
        </p:txBody>
      </p:sp>
      <p:sp>
        <p:nvSpPr>
          <p:cNvPr id="5" name="TekstSylinder 4"/>
          <p:cNvSpPr txBox="1"/>
          <p:nvPr/>
        </p:nvSpPr>
        <p:spPr>
          <a:xfrm>
            <a:off x="609600" y="1417638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Hva når du ikke finner gården eller stedet? </a:t>
            </a:r>
          </a:p>
          <a:p>
            <a:r>
              <a:rPr lang="nb-NO" dirty="0" smtClean="0"/>
              <a:t>Når Reunion via Google maps ikke fører fram?</a:t>
            </a:r>
          </a:p>
          <a:p>
            <a:r>
              <a:rPr lang="nb-NO" dirty="0" smtClean="0"/>
              <a:t>Når Reunion ikke lagrer et manuelt funn?</a:t>
            </a:r>
          </a:p>
          <a:p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762000" y="533400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Men fremdeles er det uløste kartproblemer. Tips mottas med takk! </a:t>
            </a:r>
          </a:p>
          <a:p>
            <a:endParaRPr lang="nb-NO" dirty="0" smtClean="0"/>
          </a:p>
          <a:p>
            <a:r>
              <a:rPr lang="nb-NO" dirty="0" smtClean="0"/>
              <a:t>ingjer-v@online.no</a:t>
            </a:r>
            <a:endParaRPr lang="nb-NO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442</Words>
  <Application>Microsoft Macintosh PowerPoint</Application>
  <PresentationFormat>Skjermfremvisning (4:3)</PresentationFormat>
  <Paragraphs>68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9" baseType="lpstr">
      <vt:lpstr>Office-tema</vt:lpstr>
      <vt:lpstr>Bruk av kart og steder i Reunion</vt:lpstr>
      <vt:lpstr>Registrering av stedsnavn</vt:lpstr>
      <vt:lpstr>Endringer av stedsnavn gjennom tiden</vt:lpstr>
      <vt:lpstr>Tastevalg i menyen for Steder</vt:lpstr>
      <vt:lpstr>Redigere navn</vt:lpstr>
      <vt:lpstr>Finne og registrere steder på kartet</vt:lpstr>
      <vt:lpstr>Personens eget kart</vt:lpstr>
      <vt:lpstr>Vanskeligheter med å finne steder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Steder og kart</dc:title>
  <dc:creator>Inka</dc:creator>
  <cp:lastModifiedBy>Ingjerd Vestad</cp:lastModifiedBy>
  <cp:revision>72</cp:revision>
  <cp:lastPrinted>2014-05-08T08:39:04Z</cp:lastPrinted>
  <dcterms:created xsi:type="dcterms:W3CDTF">2014-06-12T18:58:19Z</dcterms:created>
  <dcterms:modified xsi:type="dcterms:W3CDTF">2014-10-16T18:00:00Z</dcterms:modified>
</cp:coreProperties>
</file>